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12192000" cy="6858000"/>
  <p:notesSz cx="9926638" cy="143557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5887" autoAdjust="0"/>
    <p:restoredTop sz="94660"/>
  </p:normalViewPr>
  <p:slideViewPr>
    <p:cSldViewPr snapToGrid="0">
      <p:cViewPr>
        <p:scale>
          <a:sx n="90" d="100"/>
          <a:sy n="90" d="100"/>
        </p:scale>
        <p:origin x="108" y="4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9329B-AAC1-42AE-96FA-127A365234D7}" type="datetimeFigureOut">
              <a:rPr lang="en-US" smtClean="0"/>
              <a:t>07/11/2018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F8697-8956-4769-8156-75F82BB80D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98626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9329B-AAC1-42AE-96FA-127A365234D7}" type="datetimeFigureOut">
              <a:rPr lang="en-US" smtClean="0"/>
              <a:t>07/11/2018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F8697-8956-4769-8156-75F82BB80D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0056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9329B-AAC1-42AE-96FA-127A365234D7}" type="datetimeFigureOut">
              <a:rPr lang="en-US" smtClean="0"/>
              <a:t>07/11/2018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F8697-8956-4769-8156-75F82BB80D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7655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9329B-AAC1-42AE-96FA-127A365234D7}" type="datetimeFigureOut">
              <a:rPr lang="en-US" smtClean="0"/>
              <a:t>07/11/2018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F8697-8956-4769-8156-75F82BB80D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6902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9329B-AAC1-42AE-96FA-127A365234D7}" type="datetimeFigureOut">
              <a:rPr lang="en-US" smtClean="0"/>
              <a:t>07/11/2018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F8697-8956-4769-8156-75F82BB80D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65421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9329B-AAC1-42AE-96FA-127A365234D7}" type="datetimeFigureOut">
              <a:rPr lang="en-US" smtClean="0"/>
              <a:t>07/11/2018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F8697-8956-4769-8156-75F82BB80D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279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9329B-AAC1-42AE-96FA-127A365234D7}" type="datetimeFigureOut">
              <a:rPr lang="en-US" smtClean="0"/>
              <a:t>07/11/2018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F8697-8956-4769-8156-75F82BB80D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97618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9329B-AAC1-42AE-96FA-127A365234D7}" type="datetimeFigureOut">
              <a:rPr lang="en-US" smtClean="0"/>
              <a:t>07/11/2018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F8697-8956-4769-8156-75F82BB80D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57601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9329B-AAC1-42AE-96FA-127A365234D7}" type="datetimeFigureOut">
              <a:rPr lang="en-US" smtClean="0"/>
              <a:t>07/11/2018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F8697-8956-4769-8156-75F82BB80D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03120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9329B-AAC1-42AE-96FA-127A365234D7}" type="datetimeFigureOut">
              <a:rPr lang="en-US" smtClean="0"/>
              <a:t>07/11/2018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F8697-8956-4769-8156-75F82BB80D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6432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9329B-AAC1-42AE-96FA-127A365234D7}" type="datetimeFigureOut">
              <a:rPr lang="en-US" smtClean="0"/>
              <a:t>07/11/2018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F8697-8956-4769-8156-75F82BB80D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212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F9329B-AAC1-42AE-96FA-127A365234D7}" type="datetimeFigureOut">
              <a:rPr lang="en-US" smtClean="0"/>
              <a:t>07/11/2018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3F8697-8956-4769-8156-75F82BB80D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41609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26DE0055-9A20-4BF3-AB71-DB2DD0BCCC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29930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DFAD85FA-08D8-44EE-A830-6E0590C528B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09539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C17F241D8F8FF428922A2693815F775" ma:contentTypeVersion="24" ma:contentTypeDescription="Create a new document." ma:contentTypeScope="" ma:versionID="bf26b874ceefc82cae882696321c635c">
  <xsd:schema xmlns:xsd="http://www.w3.org/2001/XMLSchema" xmlns:xs="http://www.w3.org/2001/XMLSchema" xmlns:p="http://schemas.microsoft.com/office/2006/metadata/properties" xmlns:ns2="bdcbf6f1-cf55-4d46-96f2-01ce6750d8d3" xmlns:ns3="ee55ed30-f867-4888-b1a5-0c6a57c2099f" xmlns:ns4="985ec44e-1bab-4c0b-9df0-6ba128686fc9" targetNamespace="http://schemas.microsoft.com/office/2006/metadata/properties" ma:root="true" ma:fieldsID="c3eb77ad8e660c6dfe96aea38131c59c" ns2:_="" ns3:_="" ns4:_="">
    <xsd:import namespace="bdcbf6f1-cf55-4d46-96f2-01ce6750d8d3"/>
    <xsd:import namespace="ee55ed30-f867-4888-b1a5-0c6a57c2099f"/>
    <xsd:import namespace="985ec44e-1bab-4c0b-9df0-6ba128686fc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LengthInSeconds" minOccurs="0"/>
                <xsd:element ref="ns4:TaxCatchAll" minOccurs="0"/>
                <xsd:element ref="ns2:lcf76f155ced4ddcb4097134ff3c332f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dcbf6f1-cf55-4d46-96f2-01ce6750d8d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Location" ma:index="14" nillable="true" ma:displayName="Location" ma:internalName="MediaServiceLocation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3" nillable="true" ma:taxonomy="true" ma:internalName="lcf76f155ced4ddcb4097134ff3c332f" ma:taxonomyFieldName="MediaServiceImageTags" ma:displayName="Image Tags" ma:readOnly="false" ma:fieldId="{5cf76f15-5ced-4ddc-b409-7134ff3c332f}" ma:taxonomyMulti="true" ma:sspId="78175662-8596-484a-92c7-351d01561e2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e55ed30-f867-4888-b1a5-0c6a57c2099f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5ec44e-1bab-4c0b-9df0-6ba128686fc9" elementFormDefault="qualified">
    <xsd:import namespace="http://schemas.microsoft.com/office/2006/documentManagement/types"/>
    <xsd:import namespace="http://schemas.microsoft.com/office/infopath/2007/PartnerControls"/>
    <xsd:element name="TaxCatchAll" ma:index="21" nillable="true" ma:displayName="Taxonomy Catch All Column" ma:hidden="true" ma:list="{d34d074a-7ffd-4e66-b850-b1ab7b56bb9b}" ma:internalName="TaxCatchAll" ma:showField="CatchAllData" ma:web="ee55ed30-f867-4888-b1a5-0c6a57c2099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985ec44e-1bab-4c0b-9df0-6ba128686fc9" xsi:nil="true"/>
    <lcf76f155ced4ddcb4097134ff3c332f xmlns="bdcbf6f1-cf55-4d46-96f2-01ce6750d8d3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9D04F16A-BC5B-4163-9A87-0B0BAE5D9FC3}"/>
</file>

<file path=customXml/itemProps2.xml><?xml version="1.0" encoding="utf-8"?>
<ds:datastoreItem xmlns:ds="http://schemas.openxmlformats.org/officeDocument/2006/customXml" ds:itemID="{838BB336-0992-4646-AA40-5D1398C28E0F}"/>
</file>

<file path=customXml/itemProps3.xml><?xml version="1.0" encoding="utf-8"?>
<ds:datastoreItem xmlns:ds="http://schemas.openxmlformats.org/officeDocument/2006/customXml" ds:itemID="{C664C9F3-48F8-4020-BD33-20D95683E469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Hee Dong Sin</dc:creator>
  <cp:lastModifiedBy>Hee Dong Sin</cp:lastModifiedBy>
  <cp:revision>2</cp:revision>
  <cp:lastPrinted>2018-07-11T08:59:24Z</cp:lastPrinted>
  <dcterms:created xsi:type="dcterms:W3CDTF">2018-07-11T08:50:23Z</dcterms:created>
  <dcterms:modified xsi:type="dcterms:W3CDTF">2018-07-11T08:59:43Z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0x010100FC17F241D8F8FF428922A2693815F775</vt:lpwstr>
  </property>
  <property fmtid="{D5CDD505-2E9C-101B-9397-08002B2CF9AE}" pid="3" name="MediaServiceImageTags">
    <vt:lpwstr/>
  </property>
</Properties>
</file>