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87" autoAdjust="0"/>
    <p:restoredTop sz="94660"/>
  </p:normalViewPr>
  <p:slideViewPr>
    <p:cSldViewPr snapToGrid="0">
      <p:cViewPr>
        <p:scale>
          <a:sx n="90" d="100"/>
          <a:sy n="90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6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0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6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9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4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6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6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9329B-AAC1-42AE-96FA-127A365234D7}" type="datetimeFigureOut">
              <a:rPr lang="en-US" smtClean="0"/>
              <a:t>07/11/2018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F8697-8956-4769-8156-75F82BB80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6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DE0055-9A20-4BF3-AB71-DB2DD0BCC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9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AD85FA-08D8-44EE-A830-6E0590C52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5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17F241D8F8FF428922A2693815F775" ma:contentTypeVersion="24" ma:contentTypeDescription="Create a new document." ma:contentTypeScope="" ma:versionID="bf26b874ceefc82cae882696321c635c">
  <xsd:schema xmlns:xsd="http://www.w3.org/2001/XMLSchema" xmlns:xs="http://www.w3.org/2001/XMLSchema" xmlns:p="http://schemas.microsoft.com/office/2006/metadata/properties" xmlns:ns2="bdcbf6f1-cf55-4d46-96f2-01ce6750d8d3" xmlns:ns3="ee55ed30-f867-4888-b1a5-0c6a57c2099f" xmlns:ns4="985ec44e-1bab-4c0b-9df0-6ba128686fc9" targetNamespace="http://schemas.microsoft.com/office/2006/metadata/properties" ma:root="true" ma:fieldsID="c3eb77ad8e660c6dfe96aea38131c59c" ns2:_="" ns3:_="" ns4:_="">
    <xsd:import namespace="bdcbf6f1-cf55-4d46-96f2-01ce6750d8d3"/>
    <xsd:import namespace="ee55ed30-f867-4888-b1a5-0c6a57c2099f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bf6f1-cf55-4d46-96f2-01ce6750d8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5ed30-f867-4888-b1a5-0c6a57c209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d34d074a-7ffd-4e66-b850-b1ab7b56bb9b}" ma:internalName="TaxCatchAll" ma:showField="CatchAllData" ma:web="ee55ed30-f867-4888-b1a5-0c6a57c209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bdcbf6f1-cf55-4d46-96f2-01ce6750d8d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D04F16A-BC5B-4163-9A87-0B0BAE5D9FC3}"/>
</file>

<file path=customXml/itemProps2.xml><?xml version="1.0" encoding="utf-8"?>
<ds:datastoreItem xmlns:ds="http://schemas.openxmlformats.org/officeDocument/2006/customXml" ds:itemID="{838BB336-0992-4646-AA40-5D1398C28E0F}"/>
</file>

<file path=customXml/itemProps3.xml><?xml version="1.0" encoding="utf-8"?>
<ds:datastoreItem xmlns:ds="http://schemas.openxmlformats.org/officeDocument/2006/customXml" ds:itemID="{C664C9F3-48F8-4020-BD33-20D95683E46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 Dong Sin</dc:creator>
  <cp:lastModifiedBy>Hee Dong Sin</cp:lastModifiedBy>
  <cp:revision>2</cp:revision>
  <cp:lastPrinted>2018-07-11T08:59:24Z</cp:lastPrinted>
  <dcterms:created xsi:type="dcterms:W3CDTF">2018-07-11T08:50:23Z</dcterms:created>
  <dcterms:modified xsi:type="dcterms:W3CDTF">2018-07-11T08:59:43Z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0x010100FC17F241D8F8FF428922A2693815F775</vt:lpwstr>
  </property>
  <property fmtid="{D5CDD505-2E9C-101B-9397-08002B2CF9AE}" pid="3" name="MediaServiceImageTags">
    <vt:lpwstr/>
  </property>
</Properties>
</file>